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3C2B"/>
    <a:srgbClr val="8A1D0D"/>
    <a:srgbClr val="35BBE2"/>
    <a:srgbClr val="006FB3"/>
    <a:srgbClr val="C05426"/>
    <a:srgbClr val="FDB714"/>
    <a:srgbClr val="85A13C"/>
    <a:srgbClr val="5A6D29"/>
    <a:srgbClr val="B9D031"/>
    <a:srgbClr val="ABAB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60" d="100"/>
          <a:sy n="60" d="100"/>
        </p:scale>
        <p:origin x="-1776" y="-258"/>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Прямая соединительная линия 5"/>
          <p:cNvCxnSpPr/>
          <p:nvPr/>
        </p:nvCxnSpPr>
        <p:spPr>
          <a:xfrm flipH="1">
            <a:off x="0" y="6768968"/>
            <a:ext cx="4284687" cy="0"/>
          </a:xfrm>
          <a:prstGeom prst="line">
            <a:avLst/>
          </a:prstGeom>
          <a:ln w="28575">
            <a:solidFill>
              <a:srgbClr val="D63C2B"/>
            </a:solidFill>
          </a:ln>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flipH="1">
            <a:off x="0" y="6642844"/>
            <a:ext cx="4284687" cy="0"/>
          </a:xfrm>
          <a:prstGeom prst="line">
            <a:avLst/>
          </a:prstGeom>
          <a:ln w="28575">
            <a:solidFill>
              <a:srgbClr val="D63C2B"/>
            </a:solidFill>
          </a:ln>
        </p:spPr>
        <p:style>
          <a:lnRef idx="1">
            <a:schemeClr val="accent1"/>
          </a:lnRef>
          <a:fillRef idx="0">
            <a:schemeClr val="accent1"/>
          </a:fillRef>
          <a:effectRef idx="0">
            <a:schemeClr val="accent1"/>
          </a:effectRef>
          <a:fontRef idx="minor">
            <a:schemeClr val="tx1"/>
          </a:fontRef>
        </p:style>
      </p:cxnSp>
      <p:sp>
        <p:nvSpPr>
          <p:cNvPr id="29" name="Прямоугольник 28"/>
          <p:cNvSpPr/>
          <p:nvPr/>
        </p:nvSpPr>
        <p:spPr>
          <a:xfrm>
            <a:off x="-1" y="2242833"/>
            <a:ext cx="3924648" cy="1231659"/>
          </a:xfrm>
          <a:prstGeom prst="rect">
            <a:avLst/>
          </a:prstGeom>
          <a:gradFill flip="none" rotWithShape="1">
            <a:gsLst>
              <a:gs pos="0">
                <a:srgbClr val="D63C2B"/>
              </a:gs>
              <a:gs pos="100000">
                <a:srgbClr val="8A1D0D"/>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324247" y="810196"/>
            <a:ext cx="4320480" cy="1446550"/>
          </a:xfrm>
          <a:prstGeom prst="rect">
            <a:avLst/>
          </a:prstGeom>
          <a:noFill/>
        </p:spPr>
        <p:txBody>
          <a:bodyPr wrap="square" rtlCol="0">
            <a:spAutoFit/>
          </a:bodyPr>
          <a:lstStyle/>
          <a:p>
            <a:r>
              <a:rPr lang="ru-RU" sz="4400" b="1" dirty="0" smtClean="0">
                <a:solidFill>
                  <a:srgbClr val="8A1D0D"/>
                </a:solidFill>
              </a:rPr>
              <a:t>Продающий заголовок</a:t>
            </a:r>
            <a:endParaRPr lang="ru-RU" sz="4400" i="1" dirty="0">
              <a:solidFill>
                <a:srgbClr val="8A1D0D"/>
              </a:solidFill>
            </a:endParaRPr>
          </a:p>
        </p:txBody>
      </p:sp>
      <p:sp>
        <p:nvSpPr>
          <p:cNvPr id="16" name="TextBox 15"/>
          <p:cNvSpPr txBox="1"/>
          <p:nvPr/>
        </p:nvSpPr>
        <p:spPr>
          <a:xfrm>
            <a:off x="468263" y="7290916"/>
            <a:ext cx="3024336" cy="1169551"/>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a:t>
            </a:r>
            <a:endParaRPr lang="ru-RU" sz="1400" dirty="0">
              <a:solidFill>
                <a:schemeClr val="tx1">
                  <a:lumMod val="65000"/>
                  <a:lumOff val="35000"/>
                </a:schemeClr>
              </a:solidFill>
            </a:endParaRPr>
          </a:p>
        </p:txBody>
      </p:sp>
      <p:sp>
        <p:nvSpPr>
          <p:cNvPr id="10" name="TextBox 9"/>
          <p:cNvSpPr txBox="1"/>
          <p:nvPr/>
        </p:nvSpPr>
        <p:spPr>
          <a:xfrm>
            <a:off x="324247" y="2407146"/>
            <a:ext cx="3584469" cy="923330"/>
          </a:xfrm>
          <a:prstGeom prst="rect">
            <a:avLst/>
          </a:prstGeom>
          <a:noFill/>
        </p:spPr>
        <p:txBody>
          <a:bodyPr wrap="square" rtlCol="0">
            <a:spAutoFit/>
          </a:bodyPr>
          <a:lstStyle/>
          <a:p>
            <a:r>
              <a:rPr lang="en-US" sz="1800" i="1" dirty="0" smtClean="0">
                <a:solidFill>
                  <a:schemeClr val="bg1"/>
                </a:solidFill>
              </a:rPr>
              <a:t>as </a:t>
            </a:r>
            <a:r>
              <a:rPr lang="en-US" sz="1800" i="1" dirty="0">
                <a:solidFill>
                  <a:schemeClr val="bg1"/>
                </a:solidFill>
              </a:rPr>
              <a:t>the totality of everything that exists including all physical matter and energy, the planets, stars, </a:t>
            </a:r>
            <a:endParaRPr lang="ru-RU" sz="1800" i="1" dirty="0">
              <a:solidFill>
                <a:schemeClr val="bg1"/>
              </a:solidFill>
            </a:endParaRPr>
          </a:p>
        </p:txBody>
      </p:sp>
      <p:sp>
        <p:nvSpPr>
          <p:cNvPr id="11" name="TextBox 10"/>
          <p:cNvSpPr txBox="1"/>
          <p:nvPr/>
        </p:nvSpPr>
        <p:spPr>
          <a:xfrm>
            <a:off x="468263" y="8530776"/>
            <a:ext cx="3024336" cy="1169551"/>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a:t>
            </a:r>
            <a:endParaRPr lang="ru-RU" sz="1400" dirty="0">
              <a:solidFill>
                <a:schemeClr val="tx1">
                  <a:lumMod val="65000"/>
                  <a:lumOff val="35000"/>
                </a:schemeClr>
              </a:solidFill>
            </a:endParaRPr>
          </a:p>
        </p:txBody>
      </p:sp>
      <p:sp>
        <p:nvSpPr>
          <p:cNvPr id="12" name="TextBox 11"/>
          <p:cNvSpPr txBox="1"/>
          <p:nvPr/>
        </p:nvSpPr>
        <p:spPr>
          <a:xfrm>
            <a:off x="3780630" y="7290915"/>
            <a:ext cx="3024336" cy="2031325"/>
          </a:xfrm>
          <a:prstGeom prst="rect">
            <a:avLst/>
          </a:prstGeom>
          <a:noFill/>
        </p:spPr>
        <p:txBody>
          <a:bodyPr wrap="square" rtlCol="0">
            <a:spAutoFit/>
          </a:bodyPr>
          <a:lstStyle/>
          <a:p>
            <a:r>
              <a:rPr lang="en-US" sz="1400" dirty="0">
                <a:solidFill>
                  <a:schemeClr val="tx1">
                    <a:lumMod val="65000"/>
                    <a:lumOff val="35000"/>
                  </a:schemeClr>
                </a:solidFill>
              </a:rPr>
              <a:t>The universe is commonly defined as the totality of everything that exists including all physical matter and energy, the planets, stars, galaxies, and the contents of intergalactic space, although this usage may differ with the context The universe is commonly defined as the totality of everything that exists including </a:t>
            </a:r>
            <a:endParaRPr lang="ru-RU" sz="1400" dirty="0">
              <a:solidFill>
                <a:schemeClr val="tx1">
                  <a:lumMod val="65000"/>
                  <a:lumOff val="35000"/>
                </a:schemeClr>
              </a:solidFill>
            </a:endParaRPr>
          </a:p>
        </p:txBody>
      </p:sp>
      <p:sp>
        <p:nvSpPr>
          <p:cNvPr id="13" name="TextBox 12"/>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14" name="TextBox 13"/>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24647" y="961572"/>
            <a:ext cx="3636616" cy="5833366"/>
          </a:xfrm>
          <a:prstGeom prst="rect">
            <a:avLst/>
          </a:prstGeom>
        </p:spPr>
      </p:pic>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TotalTime>
  <Words>151</Words>
  <Application>Microsoft Office PowerPoint</Application>
  <PresentationFormat>Произвольный</PresentationFormat>
  <Paragraphs>11</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22</cp:revision>
  <dcterms:created xsi:type="dcterms:W3CDTF">2011-06-17T23:30:18Z</dcterms:created>
  <dcterms:modified xsi:type="dcterms:W3CDTF">2011-06-21T01:15:05Z</dcterms:modified>
</cp:coreProperties>
</file>